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0"/>
  </p:notesMasterIdLst>
  <p:sldIdLst>
    <p:sldId id="256" r:id="rId2"/>
    <p:sldId id="330" r:id="rId3"/>
    <p:sldId id="338" r:id="rId4"/>
    <p:sldId id="331" r:id="rId5"/>
    <p:sldId id="328" r:id="rId6"/>
    <p:sldId id="298" r:id="rId7"/>
    <p:sldId id="302" r:id="rId8"/>
    <p:sldId id="300" r:id="rId9"/>
    <p:sldId id="301" r:id="rId10"/>
    <p:sldId id="303" r:id="rId11"/>
    <p:sldId id="317" r:id="rId12"/>
    <p:sldId id="329" r:id="rId13"/>
    <p:sldId id="319" r:id="rId14"/>
    <p:sldId id="335" r:id="rId15"/>
    <p:sldId id="349" r:id="rId16"/>
    <p:sldId id="341" r:id="rId17"/>
    <p:sldId id="343" r:id="rId18"/>
    <p:sldId id="347" r:id="rId19"/>
    <p:sldId id="321" r:id="rId20"/>
    <p:sldId id="324" r:id="rId21"/>
    <p:sldId id="350" r:id="rId22"/>
    <p:sldId id="345" r:id="rId23"/>
    <p:sldId id="346" r:id="rId24"/>
    <p:sldId id="339" r:id="rId25"/>
    <p:sldId id="344" r:id="rId26"/>
    <p:sldId id="320" r:id="rId27"/>
    <p:sldId id="348" r:id="rId28"/>
    <p:sldId id="312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235" autoAdjust="0"/>
    <p:restoredTop sz="86429" autoAdjust="0"/>
  </p:normalViewPr>
  <p:slideViewPr>
    <p:cSldViewPr snapToGrid="0">
      <p:cViewPr varScale="1">
        <p:scale>
          <a:sx n="104" d="100"/>
          <a:sy n="104" d="100"/>
        </p:scale>
        <p:origin x="630" y="96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10/25/2018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working-with-jupyter-notebook-files-on-github/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 err="1" smtClean="0"/>
              <a:t>Github</a:t>
            </a:r>
            <a:r>
              <a:rPr lang="en-US" u="sng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Repositories &amp; Portfolio Websites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R. Bradley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</a:t>
            </a:r>
            <a:r>
              <a:rPr lang="en-US" dirty="0"/>
              <a:t>in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 smtClean="0"/>
              <a:t>Repos can be a part of your portfolio</a:t>
            </a:r>
          </a:p>
          <a:p>
            <a:pPr lvl="1"/>
            <a:r>
              <a:rPr lang="en-US" dirty="0"/>
              <a:t> P</a:t>
            </a:r>
            <a:r>
              <a:rPr lang="en-US" dirty="0" smtClean="0"/>
              <a:t>ublish all code and documents on a single project in a repo</a:t>
            </a:r>
          </a:p>
          <a:p>
            <a:pPr lvl="2"/>
            <a:r>
              <a:rPr lang="en-US" dirty="0" smtClean="0"/>
              <a:t> Code, </a:t>
            </a:r>
            <a:r>
              <a:rPr lang="en-US" dirty="0" err="1" smtClean="0"/>
              <a:t>Jupyter</a:t>
            </a:r>
            <a:r>
              <a:rPr lang="en-US" dirty="0" smtClean="0"/>
              <a:t> notebooks, presentations, reports, etc. </a:t>
            </a:r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Jupyter</a:t>
            </a:r>
            <a:r>
              <a:rPr lang="en-US" dirty="0" smtClean="0"/>
              <a:t> notebooks in repos are rendered as html web pages</a:t>
            </a:r>
          </a:p>
          <a:p>
            <a:pPr lvl="3"/>
            <a:r>
              <a:rPr lang="en-US" dirty="0" smtClean="0"/>
              <a:t>Opportunity to show your work and explain what you did</a:t>
            </a:r>
          </a:p>
          <a:p>
            <a:pPr lvl="1"/>
            <a:r>
              <a:rPr lang="en-US" dirty="0" smtClean="0"/>
              <a:t> Use multiple repos</a:t>
            </a:r>
          </a:p>
          <a:p>
            <a:pPr lvl="2"/>
            <a:r>
              <a:rPr lang="en-US" dirty="0" smtClean="0"/>
              <a:t> Each focuses on a different topics, job, or project</a:t>
            </a:r>
          </a:p>
          <a:p>
            <a:pPr lvl="1"/>
            <a:r>
              <a:rPr lang="en-US" dirty="0" smtClean="0"/>
              <a:t> Organize your files within folders for neatness</a:t>
            </a:r>
          </a:p>
          <a:p>
            <a:pPr lvl="2"/>
            <a:r>
              <a:rPr lang="en-US" dirty="0" smtClean="0"/>
              <a:t>All code in a folder</a:t>
            </a:r>
          </a:p>
          <a:p>
            <a:pPr lvl="2"/>
            <a:r>
              <a:rPr lang="en-US" dirty="0" smtClean="0"/>
              <a:t>Readme document in root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Github</a:t>
            </a:r>
            <a:r>
              <a:rPr lang="en-US" dirty="0" smtClean="0"/>
              <a:t> repo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54" y="1862557"/>
            <a:ext cx="5907951" cy="4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Portfolio Web Sites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 smtClean="0"/>
              <a:t>Github.com also allows a web page</a:t>
            </a:r>
          </a:p>
          <a:p>
            <a:pPr lvl="1"/>
            <a:r>
              <a:rPr lang="en-US" dirty="0" smtClean="0"/>
              <a:t>Create a GitHub repository with this name: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 lvl="1"/>
            <a:r>
              <a:rPr lang="en-US" dirty="0" smtClean="0"/>
              <a:t>Browse to your web page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View your site: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username.github.io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 Choose theme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Download zip file</a:t>
            </a:r>
          </a:p>
          <a:p>
            <a:pPr>
              <a:spcBef>
                <a:spcPts val="0"/>
              </a:spcBef>
            </a:pPr>
            <a:r>
              <a:rPr lang="en-US" dirty="0"/>
              <a:t> E</a:t>
            </a:r>
            <a:r>
              <a:rPr lang="en-US" dirty="0" smtClean="0"/>
              <a:t>dit </a:t>
            </a:r>
            <a:r>
              <a:rPr lang="en-US" dirty="0" smtClean="0">
                <a:latin typeface="Courier" pitchFamily="49" charset="0"/>
              </a:rPr>
              <a:t>index.md</a:t>
            </a:r>
            <a:r>
              <a:rPr lang="en-US" dirty="0" smtClean="0"/>
              <a:t> using text editor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A markdown file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Markdown is translated to HTML with style documents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scss</a:t>
            </a:r>
            <a:r>
              <a:rPr lang="en-US" dirty="0" smtClean="0"/>
              <a:t>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r>
              <a:rPr lang="en-US" dirty="0"/>
              <a:t>folder 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Upload all files &amp; folders to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 You just created your web site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Need to customize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219200"/>
            <a:ext cx="6239548" cy="5367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81091" y="2244436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62581" y="4133274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5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index.md</a:t>
            </a:r>
            <a:r>
              <a:rPr lang="en-US" dirty="0" smtClean="0"/>
              <a:t> in root folder is the web site origin</a:t>
            </a:r>
          </a:p>
          <a:p>
            <a:r>
              <a:rPr lang="en-US" dirty="0" smtClean="0"/>
              <a:t> Web site structure strategies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Create project or topics web pages from markdown documents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Link to a variety of content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Repository pages (e.g., code)</a:t>
            </a:r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3"/>
            <a:r>
              <a:rPr lang="en-US" dirty="0" smtClean="0"/>
              <a:t> Download and visual rendering</a:t>
            </a:r>
          </a:p>
          <a:p>
            <a:pPr lvl="2"/>
            <a:r>
              <a:rPr lang="en-US" dirty="0" smtClean="0"/>
              <a:t> Images</a:t>
            </a:r>
          </a:p>
          <a:p>
            <a:pPr lvl="2"/>
            <a:r>
              <a:rPr lang="en-US" dirty="0" smtClean="0"/>
              <a:t> 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In repositories</a:t>
            </a:r>
          </a:p>
          <a:p>
            <a:pPr lvl="2"/>
            <a:r>
              <a:rPr lang="en-US" dirty="0" smtClean="0"/>
              <a:t> </a:t>
            </a:r>
            <a:r>
              <a:rPr lang="en-US" dirty="0">
                <a:latin typeface="Courier"/>
              </a:rPr>
              <a:t>.</a:t>
            </a:r>
            <a:r>
              <a:rPr lang="en-US" dirty="0" err="1">
                <a:latin typeface="Courier"/>
              </a:rPr>
              <a:t>ipynb</a:t>
            </a:r>
            <a:r>
              <a:rPr lang="en-US" dirty="0" smtClean="0"/>
              <a:t> files are rendered as HTML</a:t>
            </a:r>
          </a:p>
          <a:p>
            <a:pPr lvl="2"/>
            <a:r>
              <a:rPr lang="en-US" dirty="0" smtClean="0"/>
              <a:t> Non-functional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github</a:t>
            </a:r>
            <a:r>
              <a:rPr lang="en-US" dirty="0" smtClean="0"/>
              <a:t> web site viewed through web browser</a:t>
            </a:r>
          </a:p>
          <a:p>
            <a:pPr lvl="2"/>
            <a:r>
              <a:rPr lang="en-US" dirty="0" smtClean="0"/>
              <a:t> Save </a:t>
            </a:r>
            <a:r>
              <a:rPr lang="en-US" dirty="0" smtClean="0">
                <a:latin typeface="Courier"/>
              </a:rPr>
              <a:t>.</a:t>
            </a:r>
            <a:r>
              <a:rPr lang="en-US" dirty="0" err="1" smtClean="0">
                <a:latin typeface="Courier"/>
              </a:rPr>
              <a:t>ipynb</a:t>
            </a:r>
            <a:r>
              <a:rPr lang="en-US" dirty="0" smtClean="0"/>
              <a:t> notebooks as HTML for </a:t>
            </a:r>
            <a:r>
              <a:rPr lang="en-US" i="1" dirty="0" smtClean="0"/>
              <a:t>HTML view</a:t>
            </a:r>
          </a:p>
          <a:p>
            <a:pPr lvl="2"/>
            <a:r>
              <a:rPr lang="en-US" dirty="0" smtClean="0">
                <a:latin typeface="Courier"/>
              </a:rPr>
              <a:t>.</a:t>
            </a:r>
            <a:r>
              <a:rPr lang="en-US" dirty="0" err="1">
                <a:latin typeface="Courier"/>
              </a:rPr>
              <a:t>ipynb</a:t>
            </a:r>
            <a:r>
              <a:rPr lang="en-US" dirty="0" smtClean="0"/>
              <a:t> files are automatically </a:t>
            </a:r>
            <a:r>
              <a:rPr lang="en-US" i="1" dirty="0" smtClean="0"/>
              <a:t>downloaded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4"/>
          </a:xfrm>
        </p:spPr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 viewed in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5" y="1826073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Notice URL indicates </a:t>
            </a:r>
            <a:r>
              <a:rPr lang="en-US" dirty="0" smtClean="0">
                <a:latin typeface="Courier"/>
              </a:rPr>
              <a:t>.html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02327"/>
            <a:ext cx="10363200" cy="4722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We will be interacting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 smtClean="0"/>
              <a:t> in this session, so let’s breakdown the name</a:t>
            </a:r>
          </a:p>
          <a:p>
            <a:pPr>
              <a:spcBef>
                <a:spcPts val="0"/>
              </a:spcBef>
            </a:pPr>
            <a:r>
              <a:rPr lang="en-US" dirty="0" err="1" smtClean="0">
                <a:latin typeface="Courier"/>
              </a:rPr>
              <a:t>git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Version control software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hub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effective center of an activity, region, or </a:t>
            </a:r>
            <a:r>
              <a:rPr lang="en-US" dirty="0" smtClean="0"/>
              <a:t>network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Source: google.com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</a:rPr>
              <a:t>github.com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permits you to use </a:t>
            </a:r>
            <a:r>
              <a:rPr lang="en-US" dirty="0" err="1" smtClean="0">
                <a:latin typeface="Courier"/>
              </a:rPr>
              <a:t>git</a:t>
            </a:r>
            <a:r>
              <a:rPr lang="en-US" dirty="0" smtClean="0"/>
              <a:t>, while serving as a hub from which you can distribute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 smtClean="0"/>
              <a:t>How to convert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 </a:t>
            </a:r>
            <a:r>
              <a:rPr lang="en-US" dirty="0"/>
              <a:t>t</a:t>
            </a:r>
            <a:r>
              <a:rPr lang="en-US" dirty="0" smtClean="0"/>
              <a:t>o 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Portfolio Website on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r>
              <a:rPr lang="en-US" dirty="0" smtClean="0"/>
              <a:t>View website 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09" y="1588719"/>
            <a:ext cx="4909848" cy="51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Xxx tour of my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5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7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page should have a title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description </a:t>
            </a:r>
            <a:r>
              <a:rPr lang="en-US" dirty="0"/>
              <a:t>between the set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three dashes</a:t>
            </a:r>
            <a:endParaRPr lang="en-US" dirty="0"/>
          </a:p>
          <a:p>
            <a:r>
              <a:rPr lang="en-US" dirty="0"/>
              <a:t> 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file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folder for </a:t>
            </a:r>
            <a:r>
              <a:rPr lang="en-US" dirty="0"/>
              <a:t>format revisions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59923" y="1447800"/>
            <a:ext cx="3988486" cy="3907848"/>
            <a:chOff x="8059923" y="1447800"/>
            <a:chExt cx="3988486" cy="39078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923" y="1447800"/>
              <a:ext cx="3988486" cy="39078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234218" y="3893128"/>
              <a:ext cx="2212109" cy="475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556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lag from when you load files and edit </a:t>
            </a:r>
            <a:r>
              <a:rPr lang="en-US" dirty="0" smtClean="0">
                <a:latin typeface="Courier"/>
              </a:rPr>
              <a:t>.md</a:t>
            </a:r>
            <a:r>
              <a:rPr lang="en-US" dirty="0" smtClean="0"/>
              <a:t> files and when they can be viewed online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7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 smtClean="0"/>
              <a:t>Manage website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Add files just like </a:t>
            </a:r>
            <a:br>
              <a:rPr lang="en-US" dirty="0" smtClean="0"/>
            </a:br>
            <a:r>
              <a:rPr lang="en-US" dirty="0" smtClean="0"/>
              <a:t>other repositories</a:t>
            </a:r>
          </a:p>
          <a:p>
            <a:pPr lvl="1"/>
            <a:r>
              <a:rPr lang="en-US" dirty="0"/>
              <a:t> Uploading </a:t>
            </a:r>
            <a:r>
              <a:rPr lang="en-US" dirty="0" smtClean="0"/>
              <a:t>content </a:t>
            </a:r>
            <a:br>
              <a:rPr lang="en-US" dirty="0" smtClean="0"/>
            </a:br>
            <a:r>
              <a:rPr lang="en-US" dirty="0" smtClean="0"/>
              <a:t>by dragging files 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latin typeface="Courier"/>
              </a:rPr>
              <a:t>File </a:t>
            </a:r>
            <a:br>
              <a:rPr lang="en-US" dirty="0" smtClean="0">
                <a:latin typeface="Courier"/>
              </a:rPr>
            </a:br>
            <a:r>
              <a:rPr lang="en-US" dirty="0" smtClean="0">
                <a:latin typeface="Courier"/>
              </a:rPr>
              <a:t>Explorer</a:t>
            </a:r>
            <a:r>
              <a:rPr lang="en-US" dirty="0" smtClean="0"/>
              <a:t> to </a:t>
            </a:r>
            <a:br>
              <a:rPr lang="en-US" dirty="0" smtClean="0"/>
            </a:b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themes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71" y="2392220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76437" y="3168074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3" y="2392219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2955637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24255" y="4225636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34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</a:t>
            </a:r>
            <a:r>
              <a:rPr lang="en-US" dirty="0" err="1"/>
              <a:t>Github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 https</a:t>
            </a:r>
            <a:r>
              <a:rPr lang="en-US" sz="2800" dirty="0">
                <a:hlinkClick r:id="rId2"/>
              </a:rPr>
              <a:t>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 smtClean="0"/>
              <a:t>See first tutorial for basics of setting up a </a:t>
            </a:r>
            <a:r>
              <a:rPr lang="en-US" sz="2400" dirty="0"/>
              <a:t>G</a:t>
            </a:r>
            <a:r>
              <a:rPr lang="en-US" sz="2400" dirty="0" smtClean="0"/>
              <a:t>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 http</a:t>
            </a:r>
            <a:r>
              <a:rPr lang="en-US" sz="2800" dirty="0">
                <a:hlinkClick r:id="rId2"/>
              </a:rPr>
              <a:t>://blog.udacity.com/2016/02/how-to-build-a-data-analysis-portfolio-that-will-get-you-hired.html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 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techbeacon.com/what-do-job-seeking-developers-need-their-github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3"/>
              </a:rPr>
              <a:t> https</a:t>
            </a:r>
            <a:r>
              <a:rPr lang="en-US" sz="2800" dirty="0">
                <a:hlinkClick r:id="rId3"/>
              </a:rPr>
              <a:t>://help.github.com/articles/working-with-jupyter-notebook-files-on-github/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 smtClean="0"/>
              <a:t>Jupyter and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https://www.dataquest.io/blog/how-to-share-data-science-portfolio/</a:t>
            </a:r>
          </a:p>
          <a:p>
            <a:pPr lvl="1">
              <a:spcBef>
                <a:spcPts val="0"/>
              </a:spcBef>
            </a:pP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Here is my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 smtClean="0"/>
              <a:t> page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Multiple </a:t>
            </a:r>
            <a:r>
              <a:rPr lang="en-US" i="1" dirty="0" smtClean="0"/>
              <a:t>repositories </a:t>
            </a:r>
            <a:r>
              <a:rPr lang="en-US" dirty="0" smtClean="0"/>
              <a:t>(</a:t>
            </a:r>
            <a:r>
              <a:rPr lang="en-US" i="1" dirty="0" smtClean="0"/>
              <a:t>repos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 For distributing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70184"/>
            <a:ext cx="6523470" cy="39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use 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Publish a portfolio of your work </a:t>
            </a:r>
          </a:p>
          <a:p>
            <a:pPr lvl="1"/>
            <a:r>
              <a:rPr lang="en-US" dirty="0" smtClean="0"/>
              <a:t>Useful in your job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Repositories (Repos)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Repositories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account: </a:t>
            </a:r>
            <a:r>
              <a:rPr lang="en-US" dirty="0" smtClean="0"/>
              <a:t>go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33045" y="2764623"/>
            <a:ext cx="8121121" cy="3888833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511143" y="1727591"/>
            <a:ext cx="3956518" cy="841329"/>
            <a:chOff x="1868556" y="702339"/>
            <a:chExt cx="5895892" cy="12537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556" y="784478"/>
              <a:ext cx="4484536" cy="11715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0" t="21853" r="35916" b="24246"/>
            <a:stretch/>
          </p:blipFill>
          <p:spPr>
            <a:xfrm>
              <a:off x="6508142" y="702339"/>
              <a:ext cx="1256306" cy="120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 smtClean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8" y="3061938"/>
            <a:ext cx="4313463" cy="34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Repositories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Upload Files</a:t>
            </a:r>
            <a:r>
              <a:rPr lang="en-US" dirty="0" smtClean="0"/>
              <a:t> button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Select files or drag to browser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Change commit message if desired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  <a:r>
              <a:rPr lang="en-US" dirty="0" smtClean="0"/>
              <a:t> button</a:t>
            </a:r>
          </a:p>
          <a:p>
            <a:pPr lvl="1">
              <a:spcBef>
                <a:spcPts val="80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4195</TotalTime>
  <Words>614</Words>
  <Application>Microsoft Office PowerPoint</Application>
  <PresentationFormat>Widescreen</PresentationFormat>
  <Paragraphs>151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</vt:lpstr>
      <vt:lpstr>Github</vt:lpstr>
      <vt:lpstr>Github Repositories (Repos)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Github Portfolio Web Sites</vt:lpstr>
      <vt:lpstr>Getting Started</vt:lpstr>
      <vt:lpstr>Getting Started</vt:lpstr>
      <vt:lpstr>Portfolio Website on Github</vt:lpstr>
      <vt:lpstr>Website Structures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PowerPoint Presentation</vt:lpstr>
      <vt:lpstr>PowerPoint Presentation</vt:lpstr>
      <vt:lpstr>Tips</vt:lpstr>
      <vt:lpstr>Tips</vt:lpstr>
      <vt:lpstr>Tips</vt:lpstr>
      <vt:lpstr>Tips</vt:lpstr>
      <vt:lpstr>Portfolio Website on Github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Bradley, Jim R</cp:lastModifiedBy>
  <cp:revision>197</cp:revision>
  <dcterms:created xsi:type="dcterms:W3CDTF">2017-03-11T16:09:14Z</dcterms:created>
  <dcterms:modified xsi:type="dcterms:W3CDTF">2018-10-25T15:05:45Z</dcterms:modified>
</cp:coreProperties>
</file>